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95" r:id="rId2"/>
    <p:sldId id="334" r:id="rId3"/>
    <p:sldId id="335" r:id="rId4"/>
    <p:sldId id="336" r:id="rId5"/>
    <p:sldId id="353" r:id="rId6"/>
    <p:sldId id="339" r:id="rId7"/>
    <p:sldId id="347" r:id="rId8"/>
    <p:sldId id="351" r:id="rId9"/>
    <p:sldId id="340" r:id="rId10"/>
    <p:sldId id="352" r:id="rId11"/>
    <p:sldId id="354" r:id="rId12"/>
    <p:sldId id="355" r:id="rId13"/>
    <p:sldId id="356" r:id="rId14"/>
    <p:sldId id="359" r:id="rId15"/>
    <p:sldId id="342" r:id="rId16"/>
    <p:sldId id="344" r:id="rId17"/>
    <p:sldId id="345" r:id="rId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20" autoAdjust="0"/>
  </p:normalViewPr>
  <p:slideViewPr>
    <p:cSldViewPr>
      <p:cViewPr varScale="1">
        <p:scale>
          <a:sx n="80" d="100"/>
          <a:sy n="80" d="100"/>
        </p:scale>
        <p:origin x="1522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FAE99-2354-43A9-B741-C174AEC3E5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Project  Seminar</a:t>
            </a:r>
            <a:b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on</a:t>
            </a:r>
            <a:b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Based Food Order</a:t>
            </a:r>
            <a:endParaRPr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352800"/>
            <a:ext cx="3378240" cy="1222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100000"/>
              </a:lnSpc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Raj Nandani</a:t>
            </a:r>
            <a:endParaRPr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5308560" y="3357489"/>
            <a:ext cx="337824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/>
              </a:rPr>
              <a:t>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IN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Roshani</a:t>
            </a:r>
            <a:r>
              <a:rPr lang="en-I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Talmale</a:t>
            </a:r>
            <a:endParaRPr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447800" y="48768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200" b="1" dirty="0">
                <a:solidFill>
                  <a:srgbClr val="000000"/>
                </a:solidFill>
                <a:latin typeface="Arial"/>
              </a:rPr>
              <a:t>Department of Computer Science &amp; Engineering</a:t>
            </a:r>
            <a:endParaRPr/>
          </a:p>
        </p:txBody>
      </p:sp>
      <p:sp>
        <p:nvSpPr>
          <p:cNvPr id="14" name="CustomShape 4"/>
          <p:cNvSpPr/>
          <p:nvPr/>
        </p:nvSpPr>
        <p:spPr>
          <a:xfrm>
            <a:off x="457200" y="53340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S. B. JAIN INSTITUTE OF TECHNOLOGY 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Autonomous Institute, Affiliated to RTMNU, Nagpur</a:t>
            </a:r>
            <a:endParaRPr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057400"/>
            <a:ext cx="1466850" cy="1703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Screen Shots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10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AC1FB-55BB-475B-A1F7-3D189F9D4EF7}"/>
              </a:ext>
            </a:extLst>
          </p:cNvPr>
          <p:cNvSpPr txBox="1"/>
          <p:nvPr/>
        </p:nvSpPr>
        <p:spPr>
          <a:xfrm>
            <a:off x="4097350" y="904654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C0893-E103-452B-9928-08A5CD1B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2" t="-1927" r="-1352" b="4665"/>
          <a:stretch/>
        </p:blipFill>
        <p:spPr>
          <a:xfrm>
            <a:off x="228599" y="1392523"/>
            <a:ext cx="8686523" cy="4627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84E8D7-5349-4387-B9C1-827732CC6ADA}"/>
              </a:ext>
            </a:extLst>
          </p:cNvPr>
          <p:cNvSpPr txBox="1"/>
          <p:nvPr/>
        </p:nvSpPr>
        <p:spPr>
          <a:xfrm>
            <a:off x="3996360" y="542993"/>
            <a:ext cx="133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welcome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A0E49-7955-4F90-9394-FD90BDE8A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-3146" r="-1094" b="3146"/>
          <a:stretch/>
        </p:blipFill>
        <p:spPr>
          <a:xfrm>
            <a:off x="360923" y="1066800"/>
            <a:ext cx="86106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8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D0DAA-F2B7-4247-888D-76BE0FE3603A}"/>
              </a:ext>
            </a:extLst>
          </p:cNvPr>
          <p:cNvSpPr txBox="1"/>
          <p:nvPr/>
        </p:nvSpPr>
        <p:spPr>
          <a:xfrm>
            <a:off x="3996360" y="542993"/>
            <a:ext cx="1671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Place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47115-CB3F-448A-958F-3C830923E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0" b="3904"/>
          <a:stretch/>
        </p:blipFill>
        <p:spPr>
          <a:xfrm>
            <a:off x="342900" y="1219200"/>
            <a:ext cx="8496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8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88AF5-F8F7-4156-8981-18016540E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6"/>
          <a:stretch/>
        </p:blipFill>
        <p:spPr>
          <a:xfrm>
            <a:off x="304800" y="685800"/>
            <a:ext cx="3923495" cy="213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9531D5-5CE3-4A02-A78A-BC89D6F57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29000"/>
            <a:ext cx="3957362" cy="222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3A8BB-F625-45D4-AE24-5EA4970B2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1" y="3429000"/>
            <a:ext cx="3957364" cy="2226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F6D3A0-96DF-4DBB-BB00-94E4482888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666750"/>
            <a:ext cx="3957362" cy="222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08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5587A-1782-480E-A373-D4EB49FB073C}"/>
              </a:ext>
            </a:extLst>
          </p:cNvPr>
          <p:cNvSpPr txBox="1"/>
          <p:nvPr/>
        </p:nvSpPr>
        <p:spPr>
          <a:xfrm>
            <a:off x="3996360" y="542993"/>
            <a:ext cx="1536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All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087DD-0515-4442-80FD-6481471F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" r="-909" b="4646"/>
          <a:stretch/>
        </p:blipFill>
        <p:spPr>
          <a:xfrm>
            <a:off x="304800" y="1143001"/>
            <a:ext cx="853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Advantages &amp; Applications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143000"/>
            <a:ext cx="8229323" cy="49827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15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2111C-CF27-4152-BAC7-EA1D08BD3006}"/>
              </a:ext>
            </a:extLst>
          </p:cNvPr>
          <p:cNvSpPr txBox="1"/>
          <p:nvPr/>
        </p:nvSpPr>
        <p:spPr>
          <a:xfrm>
            <a:off x="457200" y="1295400"/>
            <a:ext cx="82293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:-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&amp; Choice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Internal Order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Anyone, Anywhere, Anytime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:-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customers to order ahead from their device of own choice.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ambria"/>
              </a:rPr>
              <a:t> Websites:</a:t>
            </a:r>
            <a:endParaRPr dirty="0"/>
          </a:p>
          <a:p>
            <a:pPr lvl="1">
              <a:buFont typeface="Arial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/>
                <a:hlinkClick r:id="rId2"/>
              </a:rPr>
              <a:t> www.w3schools.com</a:t>
            </a:r>
            <a:endParaRPr lang="en-US" sz="2000" u="sng" dirty="0">
              <a:solidFill>
                <a:srgbClr val="0000FF"/>
              </a:solidFill>
              <a:latin typeface="Cambria"/>
            </a:endParaRPr>
          </a:p>
          <a:p>
            <a:pPr lvl="1">
              <a:buFont typeface="Arial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/>
              </a:rPr>
              <a:t> </a:t>
            </a:r>
            <a:r>
              <a:rPr lang="en-US" sz="2000" u="sng" dirty="0">
                <a:solidFill>
                  <a:srgbClr val="0000FF"/>
                </a:solidFill>
                <a:latin typeface="Cambria"/>
                <a:hlinkClick r:id="rId3"/>
              </a:rPr>
              <a:t>www.youtube.com</a:t>
            </a:r>
            <a:endParaRPr lang="en-US" sz="2000" u="sng" dirty="0">
              <a:solidFill>
                <a:srgbClr val="0000FF"/>
              </a:solidFill>
              <a:latin typeface="Cambria"/>
            </a:endParaRPr>
          </a:p>
          <a:p>
            <a:pPr lvl="1">
              <a:buFont typeface="Arial"/>
              <a:buChar char="•"/>
            </a:pPr>
            <a:r>
              <a:rPr lang="en-US" sz="2000" u="sng" dirty="0">
                <a:solidFill>
                  <a:srgbClr val="0000FF"/>
                </a:solidFill>
                <a:latin typeface="Cambria"/>
              </a:rPr>
              <a:t>www.w3docs.com</a:t>
            </a:r>
          </a:p>
        </p:txBody>
      </p:sp>
      <p:sp>
        <p:nvSpPr>
          <p:cNvPr id="162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B3B2609-D781-49FA-ACF3-213527B908E8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16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8769" y="277074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/>
              </a:rPr>
              <a:t>                     </a:t>
            </a:r>
            <a:r>
              <a:rPr lang="en-IN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68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Calibri"/>
              </a:rPr>
              <a:t>Contents</a:t>
            </a:r>
            <a:endParaRPr/>
          </a:p>
        </p:txBody>
      </p:sp>
      <p:sp>
        <p:nvSpPr>
          <p:cNvPr id="126" name="TextShape 3"/>
          <p:cNvSpPr txBox="1"/>
          <p:nvPr/>
        </p:nvSpPr>
        <p:spPr>
          <a:xfrm>
            <a:off x="152400" y="6324960"/>
            <a:ext cx="6681877" cy="533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75A0353-135C-4D32-B10F-6068708FD2CD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2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889" y="912907"/>
            <a:ext cx="4572000" cy="5156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Problem Statement &amp; Objectives</a:t>
            </a:r>
            <a:endParaRPr lang="en-US" sz="2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Introduction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Literature Survey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Flowchart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Use case Diagram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Technology to be Used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Modules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Screenshots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Advantages &amp; Applications</a:t>
            </a:r>
            <a:endParaRPr lang="en-US" sz="2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References</a:t>
            </a:r>
            <a:endParaRPr lang="en-US" sz="2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Statement &amp; Objectives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304800" y="1128120"/>
            <a:ext cx="8545938" cy="452556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mbria"/>
              </a:rPr>
              <a:t>Problem Statement :</a:t>
            </a:r>
          </a:p>
          <a:p>
            <a:r>
              <a:rPr lang="en-US" sz="2400" dirty="0">
                <a:solidFill>
                  <a:srgbClr val="0000FF"/>
                </a:solidFill>
                <a:latin typeface="Cambria"/>
              </a:rPr>
              <a:t>As we all knew that due to the pandemic covid-19 it has affected each and every day today activity</a:t>
            </a:r>
            <a:r>
              <a:rPr lang="en-US" sz="2300" dirty="0">
                <a:solidFill>
                  <a:srgbClr val="0000FF"/>
                </a:solidFill>
                <a:latin typeface="Cambria"/>
              </a:rPr>
              <a:t>, it is not easy to go in crowd and order from restaurant itself.</a:t>
            </a:r>
          </a:p>
          <a:p>
            <a:r>
              <a:rPr lang="en-US" sz="2300" dirty="0">
                <a:solidFill>
                  <a:srgbClr val="0000FF"/>
                </a:solidFill>
                <a:latin typeface="Cambria"/>
              </a:rPr>
              <a:t>	 To avoid this, I made a online platform where customers can easily order ahead from their device of their own choice.</a:t>
            </a:r>
          </a:p>
          <a:p>
            <a:endParaRPr lang="en-US" sz="2400" dirty="0">
              <a:solidFill>
                <a:srgbClr val="0000FF"/>
              </a:solidFill>
              <a:latin typeface="Cambria"/>
            </a:endParaRPr>
          </a:p>
          <a:p>
            <a:r>
              <a:rPr lang="en-US" sz="2400" dirty="0">
                <a:latin typeface="Cambria"/>
              </a:rPr>
              <a:t>Objectives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  <a:latin typeface="Cambria"/>
              </a:rPr>
              <a:t>To provide an easy access to food from anywhere , anytime.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  <a:latin typeface="Cambria"/>
              </a:rPr>
              <a:t>To Reduce efforts of customer. </a:t>
            </a:r>
            <a:endParaRPr lang="en-US" sz="2200" dirty="0">
              <a:solidFill>
                <a:srgbClr val="0000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  <a:latin typeface="Cambria"/>
              </a:rPr>
              <a:t>To Provide full satisfaction to customers.</a:t>
            </a:r>
            <a:endParaRPr sz="22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0" name="TextShape 3"/>
          <p:cNvSpPr txBox="1"/>
          <p:nvPr/>
        </p:nvSpPr>
        <p:spPr>
          <a:xfrm>
            <a:off x="228600" y="6477000"/>
            <a:ext cx="6681877" cy="2282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B54F94F-D823-4B90-87AD-C081F999EE5C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3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37E29E-8101-40D2-BA48-617917C65D32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4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3BD8C-9DA4-42BF-ACE7-B89C60B68D61}"/>
              </a:ext>
            </a:extLst>
          </p:cNvPr>
          <p:cNvSpPr txBox="1"/>
          <p:nvPr/>
        </p:nvSpPr>
        <p:spPr>
          <a:xfrm>
            <a:off x="590411" y="1037040"/>
            <a:ext cx="8077062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an excellent resource for open source software projects. It should be something where the user wants to visit more. A website provides an ideal opportunity for users to learn more about our project and also users can access websites on a range of devices, including desktops, laptops, tablets, and smartphones.</a:t>
            </a:r>
          </a:p>
          <a:p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I created a website named as  </a:t>
            </a:r>
            <a:r>
              <a:rPr 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Way To </a:t>
            </a:r>
            <a:r>
              <a:rPr lang="en-US" sz="23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Resturant</a:t>
            </a:r>
            <a:r>
              <a:rPr 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food lovers in which I used HTML and CSS programing language. 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able to use the website to order according to their choices. In this website, I created different sections according to the customer’s ease where they can see the menu , can place order &amp; can see all the records.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955FD031-A220-448D-B634-566F935E7D80}"/>
              </a:ext>
            </a:extLst>
          </p:cNvPr>
          <p:cNvSpPr txBox="1"/>
          <p:nvPr/>
        </p:nvSpPr>
        <p:spPr>
          <a:xfrm>
            <a:off x="457338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Literature Survey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59B210-D6D6-4F21-9FAB-F36CC36FF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538642"/>
              </p:ext>
            </p:extLst>
          </p:nvPr>
        </p:nvGraphicFramePr>
        <p:xfrm>
          <a:off x="456230" y="1600200"/>
          <a:ext cx="8230431" cy="383652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11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5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755">
                <a:tc>
                  <a:txBody>
                    <a:bodyPr/>
                    <a:lstStyle/>
                    <a:p>
                      <a:pPr algn="ctr">
                        <a:lnSpc>
                          <a:spcPct val="71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71000"/>
                        </a:lnSpc>
                      </a:pPr>
                      <a:r>
                        <a:rPr lang="en-IN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IN" sz="2000" b="1" dirty="0">
                          <a:solidFill>
                            <a:srgbClr val="000000"/>
                          </a:solidFill>
                        </a:rPr>
                        <a:t>Websites / Paper / Article  </a:t>
                      </a:r>
                      <a:endParaRPr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1000"/>
                        </a:lnSpc>
                      </a:pPr>
                      <a:endParaRPr/>
                    </a:p>
                    <a:p>
                      <a:pPr algn="ctr">
                        <a:lnSpc>
                          <a:spcPct val="71000"/>
                        </a:lnSpc>
                      </a:pPr>
                      <a:r>
                        <a:rPr lang="en-IN" sz="2000" b="1" dirty="0">
                          <a:solidFill>
                            <a:srgbClr val="FFFFFF"/>
                          </a:solidFill>
                        </a:rPr>
                        <a:t>  </a:t>
                      </a:r>
                      <a:r>
                        <a:rPr lang="en-IN" sz="2000" b="1" dirty="0">
                          <a:solidFill>
                            <a:srgbClr val="000000"/>
                          </a:solidFill>
                        </a:rPr>
                        <a:t>Reviews / Findings</a:t>
                      </a:r>
                      <a:endParaRPr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320">
                <a:tc>
                  <a:txBody>
                    <a:bodyPr/>
                    <a:lstStyle/>
                    <a:p>
                      <a:r>
                        <a:rPr lang="en-US" dirty="0"/>
                        <a:t>www.foodpanda.com</a:t>
                      </a:r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609">
                <a:tc>
                  <a:txBody>
                    <a:bodyPr/>
                    <a:lstStyle/>
                    <a:p>
                      <a:r>
                        <a:rPr lang="en-US" dirty="0"/>
                        <a:t>www.munchery.com</a:t>
                      </a:r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offers us the best quality food and beverages at a reasonable price</a:t>
                      </a:r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6043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  <a:effectLst/>
                        </a:rPr>
                        <a:t>https://www.takeaway.com</a:t>
                      </a:r>
                      <a:endParaRPr lang="en-US" dirty="0"/>
                    </a:p>
                  </a:txBody>
                  <a:tcPr marL="70338" marR="70338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Available for 24 different countries with different name of website leading to online food delivery marketplace.</a:t>
                      </a:r>
                      <a:endParaRPr lang="en-US" dirty="0"/>
                    </a:p>
                  </a:txBody>
                  <a:tcPr marL="70338" marR="703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62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Flowchart                 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CE5AF716-9F2C-435E-A60E-28C934F3F645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6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09E2CB-9EB5-471A-AF11-FF8A6E3A2300}"/>
              </a:ext>
            </a:extLst>
          </p:cNvPr>
          <p:cNvSpPr/>
          <p:nvPr/>
        </p:nvSpPr>
        <p:spPr>
          <a:xfrm>
            <a:off x="4038461" y="778119"/>
            <a:ext cx="1066800" cy="533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4AE38B-66D5-42DE-90A5-9BAA63A73E16}"/>
              </a:ext>
            </a:extLst>
          </p:cNvPr>
          <p:cNvSpPr/>
          <p:nvPr/>
        </p:nvSpPr>
        <p:spPr>
          <a:xfrm>
            <a:off x="4972984" y="1810921"/>
            <a:ext cx="1447939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0E3187-3AE6-4239-9D3C-A86E1866673B}"/>
              </a:ext>
            </a:extLst>
          </p:cNvPr>
          <p:cNvSpPr/>
          <p:nvPr/>
        </p:nvSpPr>
        <p:spPr>
          <a:xfrm>
            <a:off x="1111782" y="2915817"/>
            <a:ext cx="1407278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12555A-E2AC-4E1A-B604-1930212AD306}"/>
              </a:ext>
            </a:extLst>
          </p:cNvPr>
          <p:cNvSpPr/>
          <p:nvPr/>
        </p:nvSpPr>
        <p:spPr>
          <a:xfrm>
            <a:off x="3083382" y="2915818"/>
            <a:ext cx="1329395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PLACE ORDER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5BF6F7-5618-45BE-B3C7-84B07114CA2E}"/>
              </a:ext>
            </a:extLst>
          </p:cNvPr>
          <p:cNvSpPr/>
          <p:nvPr/>
        </p:nvSpPr>
        <p:spPr>
          <a:xfrm>
            <a:off x="4955298" y="2915819"/>
            <a:ext cx="1219200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RECORDS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ABD3D2-5AF7-4500-BB34-3EDDEA98398C}"/>
              </a:ext>
            </a:extLst>
          </p:cNvPr>
          <p:cNvSpPr/>
          <p:nvPr/>
        </p:nvSpPr>
        <p:spPr>
          <a:xfrm>
            <a:off x="7058954" y="2915819"/>
            <a:ext cx="1219200" cy="533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78A05-B8AD-4D4C-B945-94FD125C0AA7}"/>
              </a:ext>
            </a:extLst>
          </p:cNvPr>
          <p:cNvSpPr/>
          <p:nvPr/>
        </p:nvSpPr>
        <p:spPr>
          <a:xfrm>
            <a:off x="4038460" y="5663029"/>
            <a:ext cx="1066800" cy="533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FADF9E9-CED0-4A2C-A810-69F96B2DB8E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470440" y="689303"/>
            <a:ext cx="571496" cy="38815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7FB5276-F793-485D-8064-70FEB0745150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4436769" y="1655632"/>
            <a:ext cx="571497" cy="1948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03E519E-26F7-45B8-B073-24926489E30B}"/>
              </a:ext>
            </a:extLst>
          </p:cNvPr>
          <p:cNvCxnSpPr>
            <a:stCxn id="3" idx="2"/>
            <a:endCxn id="9" idx="0"/>
          </p:cNvCxnSpPr>
          <p:nvPr/>
        </p:nvCxnSpPr>
        <p:spPr>
          <a:xfrm rot="5400000">
            <a:off x="5345177" y="2564042"/>
            <a:ext cx="571498" cy="132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B7D76AC-43CE-484C-A0BD-E7FDA056BCA5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397005" y="1644270"/>
            <a:ext cx="571498" cy="1971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66DD07D-7AF6-464D-A06D-C5CB90EA82C5}"/>
              </a:ext>
            </a:extLst>
          </p:cNvPr>
          <p:cNvCxnSpPr>
            <a:stCxn id="2" idx="4"/>
            <a:endCxn id="3" idx="0"/>
          </p:cNvCxnSpPr>
          <p:nvPr/>
        </p:nvCxnSpPr>
        <p:spPr>
          <a:xfrm rot="16200000" flipH="1">
            <a:off x="4884706" y="998673"/>
            <a:ext cx="499402" cy="11250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237953F-7628-480D-BE19-E7CD889A2B96}"/>
              </a:ext>
            </a:extLst>
          </p:cNvPr>
          <p:cNvSpPr/>
          <p:nvPr/>
        </p:nvSpPr>
        <p:spPr>
          <a:xfrm>
            <a:off x="1055108" y="3713707"/>
            <a:ext cx="1509208" cy="18080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Items available with Us</a:t>
            </a:r>
          </a:p>
          <a:p>
            <a:pPr marL="342900" indent="-342900">
              <a:buAutoNum type="arabicPeriod"/>
            </a:pPr>
            <a:r>
              <a:rPr lang="en-US" sz="1600" dirty="0"/>
              <a:t>Tea</a:t>
            </a:r>
          </a:p>
          <a:p>
            <a:pPr marL="342900" indent="-342900">
              <a:buAutoNum type="arabicPeriod"/>
            </a:pPr>
            <a:r>
              <a:rPr lang="en-US" sz="1600" dirty="0"/>
              <a:t>Coffee</a:t>
            </a:r>
          </a:p>
          <a:p>
            <a:pPr marL="342900" indent="-342900">
              <a:buAutoNum type="arabicPeriod"/>
            </a:pPr>
            <a:r>
              <a:rPr lang="en-US" sz="1600" dirty="0"/>
              <a:t>Samosa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Tarri</a:t>
            </a:r>
            <a:r>
              <a:rPr lang="en-US" sz="1600" dirty="0"/>
              <a:t> Poha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812FF86-B83E-4318-A4F9-B942382E7A31}"/>
              </a:ext>
            </a:extLst>
          </p:cNvPr>
          <p:cNvCxnSpPr>
            <a:cxnSpLocks/>
          </p:cNvCxnSpPr>
          <p:nvPr/>
        </p:nvCxnSpPr>
        <p:spPr>
          <a:xfrm flipH="1">
            <a:off x="3743417" y="3451560"/>
            <a:ext cx="4662" cy="23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67C3A8-F228-412D-8540-D157E99E5235}"/>
              </a:ext>
            </a:extLst>
          </p:cNvPr>
          <p:cNvSpPr/>
          <p:nvPr/>
        </p:nvSpPr>
        <p:spPr>
          <a:xfrm>
            <a:off x="3014133" y="3711653"/>
            <a:ext cx="1474409" cy="1290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Items </a:t>
            </a:r>
          </a:p>
          <a:p>
            <a:pPr algn="ctr"/>
            <a:r>
              <a:rPr lang="en-US" sz="1600" dirty="0"/>
              <a:t>Select Rate</a:t>
            </a:r>
          </a:p>
          <a:p>
            <a:pPr algn="ctr"/>
            <a:r>
              <a:rPr lang="en-US" sz="1600" dirty="0"/>
              <a:t>Select Quantity</a:t>
            </a:r>
          </a:p>
          <a:p>
            <a:pPr algn="ctr"/>
            <a:r>
              <a:rPr lang="en-US" sz="1600" dirty="0"/>
              <a:t>Total price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C6D300-A2AA-4D28-908A-0EEFF7E98A7D}"/>
              </a:ext>
            </a:extLst>
          </p:cNvPr>
          <p:cNvCxnSpPr>
            <a:cxnSpLocks/>
          </p:cNvCxnSpPr>
          <p:nvPr/>
        </p:nvCxnSpPr>
        <p:spPr>
          <a:xfrm flipH="1">
            <a:off x="1809712" y="3478081"/>
            <a:ext cx="4662" cy="23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33AB7A0-ED68-477A-990E-D33F55B3022C}"/>
              </a:ext>
            </a:extLst>
          </p:cNvPr>
          <p:cNvCxnSpPr>
            <a:stCxn id="10" idx="2"/>
          </p:cNvCxnSpPr>
          <p:nvPr/>
        </p:nvCxnSpPr>
        <p:spPr>
          <a:xfrm rot="5400000">
            <a:off x="5161226" y="3422401"/>
            <a:ext cx="2480510" cy="25341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CD57099-BCCA-456D-9E6A-305332C86F26}"/>
              </a:ext>
            </a:extLst>
          </p:cNvPr>
          <p:cNvCxnSpPr>
            <a:endCxn id="12" idx="0"/>
          </p:cNvCxnSpPr>
          <p:nvPr/>
        </p:nvCxnSpPr>
        <p:spPr>
          <a:xfrm rot="16200000" flipH="1">
            <a:off x="3974555" y="5065723"/>
            <a:ext cx="661211" cy="53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E1C31C0-6F3E-4251-8561-06E30D91026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174498" y="3182519"/>
            <a:ext cx="884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F6EDA1B-5760-488E-868D-92C05BF9920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784754" y="5527265"/>
            <a:ext cx="2253706" cy="402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782129" y="136651"/>
            <a:ext cx="3579738" cy="5736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lang="en-I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Use case Diagram             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10400" y="6172200"/>
            <a:ext cx="6678831" cy="68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>
                <a:solidFill>
                  <a:srgbClr val="8B8B8B"/>
                </a:solidFill>
                <a:latin typeface="Cambria"/>
                <a:ea typeface="DejaVu Sans"/>
              </a:rPr>
              <a:t>S. B. Jain Institute of Technology Management and research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8264769" y="6172200"/>
            <a:ext cx="582923" cy="68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7225B98-797D-4AD5-97FA-770300DF5AE1}" type="slidenum">
              <a:rPr lang="en-IN">
                <a:solidFill>
                  <a:srgbClr val="8B8B8B"/>
                </a:solidFill>
                <a:latin typeface="Cambria"/>
                <a:ea typeface="DejaVu Sans"/>
              </a:rPr>
              <a:pPr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FDDEB0-1DBB-4F0F-9977-3832DD9910BF}"/>
              </a:ext>
            </a:extLst>
          </p:cNvPr>
          <p:cNvSpPr/>
          <p:nvPr/>
        </p:nvSpPr>
        <p:spPr>
          <a:xfrm>
            <a:off x="5410199" y="884511"/>
            <a:ext cx="1679032" cy="45078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Sign in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8099DA-AC4F-4239-B368-3E3DCF2B9449}"/>
              </a:ext>
            </a:extLst>
          </p:cNvPr>
          <p:cNvSpPr/>
          <p:nvPr/>
        </p:nvSpPr>
        <p:spPr>
          <a:xfrm>
            <a:off x="5410199" y="1459512"/>
            <a:ext cx="1676398" cy="45078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/>
              <a:t>View Navbar</a:t>
            </a:r>
            <a:endParaRPr lang="en-US" sz="15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D8CF52B-8F6E-47D4-9434-86D1C55F8424}"/>
              </a:ext>
            </a:extLst>
          </p:cNvPr>
          <p:cNvSpPr/>
          <p:nvPr/>
        </p:nvSpPr>
        <p:spPr>
          <a:xfrm>
            <a:off x="5371268" y="2051815"/>
            <a:ext cx="1715330" cy="45078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View Menu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59DA93-1408-4AFC-821B-8BF9CA91BDA7}"/>
              </a:ext>
            </a:extLst>
          </p:cNvPr>
          <p:cNvSpPr/>
          <p:nvPr/>
        </p:nvSpPr>
        <p:spPr>
          <a:xfrm>
            <a:off x="5429663" y="2677030"/>
            <a:ext cx="1669607" cy="45078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Place Order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634562-3A5A-4B0A-8787-388DD37189CF}"/>
              </a:ext>
            </a:extLst>
          </p:cNvPr>
          <p:cNvSpPr/>
          <p:nvPr/>
        </p:nvSpPr>
        <p:spPr>
          <a:xfrm>
            <a:off x="5371266" y="3925774"/>
            <a:ext cx="1715329" cy="45078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Select Quantity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F62E0-BEEA-4EE5-93F0-2CCACA86FF3E}"/>
              </a:ext>
            </a:extLst>
          </p:cNvPr>
          <p:cNvCxnSpPr>
            <a:cxnSpLocks/>
            <a:stCxn id="48" idx="3"/>
            <a:endCxn id="22" idx="2"/>
          </p:cNvCxnSpPr>
          <p:nvPr/>
        </p:nvCxnSpPr>
        <p:spPr>
          <a:xfrm flipV="1">
            <a:off x="3625016" y="1109904"/>
            <a:ext cx="1785183" cy="201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AF1B7B-5920-40C8-B2A3-B4A43B9F4A6D}"/>
              </a:ext>
            </a:extLst>
          </p:cNvPr>
          <p:cNvCxnSpPr>
            <a:cxnSpLocks/>
            <a:stCxn id="48" idx="3"/>
            <a:endCxn id="27" idx="2"/>
          </p:cNvCxnSpPr>
          <p:nvPr/>
        </p:nvCxnSpPr>
        <p:spPr>
          <a:xfrm flipV="1">
            <a:off x="3625016" y="1684905"/>
            <a:ext cx="1785183" cy="143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E642C2-4087-4450-8860-C6F23867116E}"/>
              </a:ext>
            </a:extLst>
          </p:cNvPr>
          <p:cNvCxnSpPr>
            <a:cxnSpLocks/>
            <a:stCxn id="48" idx="3"/>
            <a:endCxn id="28" idx="2"/>
          </p:cNvCxnSpPr>
          <p:nvPr/>
        </p:nvCxnSpPr>
        <p:spPr>
          <a:xfrm flipV="1">
            <a:off x="3625016" y="2277208"/>
            <a:ext cx="1746252" cy="84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3E3660-02A4-4484-B1BC-9BBDC00F42B2}"/>
              </a:ext>
            </a:extLst>
          </p:cNvPr>
          <p:cNvCxnSpPr>
            <a:cxnSpLocks/>
            <a:stCxn id="48" idx="3"/>
            <a:endCxn id="29" idx="2"/>
          </p:cNvCxnSpPr>
          <p:nvPr/>
        </p:nvCxnSpPr>
        <p:spPr>
          <a:xfrm flipV="1">
            <a:off x="3625016" y="2902423"/>
            <a:ext cx="1804647" cy="22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133D49-BCD5-4528-B985-CAB579D67235}"/>
              </a:ext>
            </a:extLst>
          </p:cNvPr>
          <p:cNvCxnSpPr>
            <a:cxnSpLocks/>
            <a:stCxn id="48" idx="3"/>
            <a:endCxn id="30" idx="2"/>
          </p:cNvCxnSpPr>
          <p:nvPr/>
        </p:nvCxnSpPr>
        <p:spPr>
          <a:xfrm>
            <a:off x="3625016" y="3123328"/>
            <a:ext cx="1746250" cy="102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B9FCAD0-F084-4852-AD8F-A5846ACE22B4}"/>
              </a:ext>
            </a:extLst>
          </p:cNvPr>
          <p:cNvSpPr/>
          <p:nvPr/>
        </p:nvSpPr>
        <p:spPr>
          <a:xfrm>
            <a:off x="1948618" y="2243776"/>
            <a:ext cx="1676398" cy="175910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3D67B3-9649-484C-B15F-0032E16524A1}"/>
              </a:ext>
            </a:extLst>
          </p:cNvPr>
          <p:cNvSpPr txBox="1"/>
          <p:nvPr/>
        </p:nvSpPr>
        <p:spPr>
          <a:xfrm>
            <a:off x="2449225" y="186203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BD08D-5119-4403-9224-9AB582FB8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17" y="2391620"/>
            <a:ext cx="1676399" cy="161126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D50B175-017C-42AE-ACF6-0BF4A30B6785}"/>
              </a:ext>
            </a:extLst>
          </p:cNvPr>
          <p:cNvSpPr/>
          <p:nvPr/>
        </p:nvSpPr>
        <p:spPr>
          <a:xfrm>
            <a:off x="5378059" y="5173095"/>
            <a:ext cx="1715329" cy="45078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Logout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D77B60-06D2-40CD-AA40-62E9626F5E1A}"/>
              </a:ext>
            </a:extLst>
          </p:cNvPr>
          <p:cNvCxnSpPr>
            <a:cxnSpLocks/>
            <a:stCxn id="48" idx="3"/>
            <a:endCxn id="31" idx="2"/>
          </p:cNvCxnSpPr>
          <p:nvPr/>
        </p:nvCxnSpPr>
        <p:spPr>
          <a:xfrm>
            <a:off x="3625016" y="3123328"/>
            <a:ext cx="1753043" cy="227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CB55A52-D4EF-40AB-8900-7E425619C806}"/>
              </a:ext>
            </a:extLst>
          </p:cNvPr>
          <p:cNvSpPr/>
          <p:nvPr/>
        </p:nvSpPr>
        <p:spPr>
          <a:xfrm>
            <a:off x="5390733" y="4550659"/>
            <a:ext cx="1715329" cy="45078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View Records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DB02FEF-9E1B-4596-936C-FA1D1F67B74A}"/>
              </a:ext>
            </a:extLst>
          </p:cNvPr>
          <p:cNvSpPr/>
          <p:nvPr/>
        </p:nvSpPr>
        <p:spPr>
          <a:xfrm>
            <a:off x="5371264" y="3300890"/>
            <a:ext cx="1722124" cy="45078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Select Items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F6BE0-B33C-47B3-8235-C2CDCBD4D0EE}"/>
              </a:ext>
            </a:extLst>
          </p:cNvPr>
          <p:cNvCxnSpPr>
            <a:stCxn id="48" idx="3"/>
            <a:endCxn id="36" idx="2"/>
          </p:cNvCxnSpPr>
          <p:nvPr/>
        </p:nvCxnSpPr>
        <p:spPr>
          <a:xfrm>
            <a:off x="3625016" y="3123328"/>
            <a:ext cx="1746248" cy="40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ED01C9-9502-4956-B0AC-FD22826187E6}"/>
              </a:ext>
            </a:extLst>
          </p:cNvPr>
          <p:cNvCxnSpPr>
            <a:stCxn id="48" idx="3"/>
            <a:endCxn id="33" idx="2"/>
          </p:cNvCxnSpPr>
          <p:nvPr/>
        </p:nvCxnSpPr>
        <p:spPr>
          <a:xfrm>
            <a:off x="3625016" y="3123328"/>
            <a:ext cx="1765717" cy="165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Technology Used</a:t>
            </a:r>
            <a:endParaRPr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Front End:                 </a:t>
            </a:r>
            <a:endParaRPr sz="2400" dirty="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               HTML &amp; CSS</a:t>
            </a:r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 IDE: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	Visual Studio Code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Hardware: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	Laptop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	</a:t>
            </a:r>
            <a:endParaRPr sz="2400" dirty="0"/>
          </a:p>
        </p:txBody>
      </p:sp>
      <p:sp>
        <p:nvSpPr>
          <p:cNvPr id="150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365E75B-33D1-40DC-9A8A-B397845CC64A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8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295400"/>
            <a:ext cx="8229323" cy="483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 Login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 Welcome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 Place Order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 All Records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Logout</a:t>
            </a:r>
            <a:endParaRPr lang="en-US" dirty="0"/>
          </a:p>
        </p:txBody>
      </p:sp>
      <p:sp>
        <p:nvSpPr>
          <p:cNvPr id="146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6B19D03-C119-44BF-83B7-F67D116CADE2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9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1900</TotalTime>
  <Words>640</Words>
  <Application>Microsoft Office PowerPoint</Application>
  <PresentationFormat>On-screen Show (4:3)</PresentationFormat>
  <Paragraphs>133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</vt:lpstr>
      <vt:lpstr>Perpetua</vt:lpstr>
      <vt:lpstr>Times New Roman</vt:lpstr>
      <vt:lpstr>Office Theme</vt:lpstr>
      <vt:lpstr>Project  Seminar on  Web Based Food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RAJ NANDANI</cp:lastModifiedBy>
  <cp:revision>183</cp:revision>
  <dcterms:created xsi:type="dcterms:W3CDTF">2021-03-08T15:20:31Z</dcterms:created>
  <dcterms:modified xsi:type="dcterms:W3CDTF">2021-06-23T17:02:21Z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2017-11-07T00:00:00Z</vt:filetime>
  </property>
  <property fmtid="{D5CDD505-2E9C-101B-9397-08002B2CF9AE}" pid="3" name="Creator">
    <vt:lpwstr>Impress</vt:lpwstr>
  </property>
  <property fmtid="{D5CDD505-2E9C-101B-9397-08002B2CF9AE}" pid="4" name="LastSaved">
    <vt:filetime>2021-03-08T00:00:00Z</vt:filetime>
  </property>
</Properties>
</file>